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EB042-3FE3-534A-8F41-E72D9B633446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E9F28-7AF0-6B45-8F0F-57C21AD1A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185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D95E1-7391-FE44-BE10-1928009CE5D1}" type="slidenum">
              <a:rPr lang="en-US"/>
              <a:pPr/>
              <a:t>1</a:t>
            </a:fld>
            <a:endParaRPr lang="en-US"/>
          </a:p>
        </p:txBody>
      </p:sp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B458A-E529-2F41-AB51-5401AF9B6D1B}" type="slidenum">
              <a:rPr lang="en-US"/>
              <a:pPr/>
              <a:t>10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0AC95-1E5A-1E46-A460-2FF43003E476}" type="slidenum">
              <a:rPr lang="en-US"/>
              <a:pPr/>
              <a:t>11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89FEC-1A78-6242-89AF-9EDEA3C9E856}" type="slidenum">
              <a:rPr lang="en-US"/>
              <a:pPr/>
              <a:t>12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27955-5461-8E4D-83FD-25EACB2C0983}" type="slidenum">
              <a:rPr lang="en-US"/>
              <a:pPr/>
              <a:t>13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EB8C4-01B6-3942-A2D0-6B52F84676F3}" type="slidenum">
              <a:rPr lang="en-US"/>
              <a:pPr/>
              <a:t>14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D4C4D-EF6D-604C-951E-47CFF926BD64}" type="slidenum">
              <a:rPr lang="en-US"/>
              <a:pPr/>
              <a:t>15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15831-2174-1649-9A94-230DBD637941}" type="slidenum">
              <a:rPr lang="en-US"/>
              <a:pPr/>
              <a:t>16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F0E5D-F689-7140-89B4-06E23A668270}" type="slidenum">
              <a:rPr lang="en-US"/>
              <a:pPr/>
              <a:t>17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7B147-AB60-384B-8ABC-8A55319E924E}" type="slidenum">
              <a:rPr lang="en-US"/>
              <a:pPr/>
              <a:t>18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22483-3D30-A240-BC8B-F7760ECE33AC}" type="slidenum">
              <a:rPr lang="en-US"/>
              <a:pPr/>
              <a:t>19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24BE4-D407-384E-AEAD-AEB20D5EEDEA}" type="slidenum">
              <a:rPr lang="en-US"/>
              <a:pPr/>
              <a:t>2</a:t>
            </a:fld>
            <a:endParaRPr lang="en-US"/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2C1E6-D4B2-C949-A870-F65F43451000}" type="slidenum">
              <a:rPr lang="en-US"/>
              <a:pPr/>
              <a:t>20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905CB-B81A-0A44-802E-C7C775579F31}" type="slidenum">
              <a:rPr lang="en-US"/>
              <a:pPr/>
              <a:t>3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678E3-5C8C-B646-89D9-71C29AEFA320}" type="slidenum">
              <a:rPr lang="en-US"/>
              <a:pPr/>
              <a:t>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852A2-0EA7-4246-94C4-FA5B2EB68036}" type="slidenum">
              <a:rPr lang="en-US"/>
              <a:pPr/>
              <a:t>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49E79-74D3-3F46-8C93-CF3BC987A622}" type="slidenum">
              <a:rPr lang="en-US"/>
              <a:pPr/>
              <a:t>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0D17B-56C8-9740-B1CA-3637A94B56CC}" type="slidenum">
              <a:rPr lang="en-US"/>
              <a:pPr/>
              <a:t>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7C995-B2B8-034A-B3A1-0A20384BC80F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D5318-042E-EC40-A7BB-C686DA2FECB9}" type="slidenum">
              <a:rPr lang="en-US"/>
              <a:pPr/>
              <a:t>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1628800"/>
            <a:ext cx="5486400" cy="804862"/>
          </a:xfrm>
        </p:spPr>
        <p:txBody>
          <a:bodyPr/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Brought to you by …</a:t>
            </a:r>
          </a:p>
        </p:txBody>
      </p:sp>
      <p:pic>
        <p:nvPicPr>
          <p:cNvPr id="2051" name="Picture 3" descr="H:\GENERAL FILES\2. MARKETING\1. BRANDING\Garratt logos\GarrattH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1236394" cy="982836"/>
          </a:xfrm>
          <a:prstGeom prst="rect">
            <a:avLst/>
          </a:prstGeom>
          <a:noFill/>
        </p:spPr>
      </p:pic>
      <p:pic>
        <p:nvPicPr>
          <p:cNvPr id="2052" name="Picture 4" descr="H:\GENERAL FILES\2. MARKETING\2. BOOK CAMPAIGNS\Make Jesus Real\BIG Flyer\Images\CEO_logo_colou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2376264" cy="117331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pic>
        <p:nvPicPr>
          <p:cNvPr id="1026" name="Picture 2" descr="H:\GENERAL FILES\2. MARKETING\2. BOOK CAMPAIGNS\Make Jesus Real\Website Resources\PowerPointFoot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6021288"/>
            <a:ext cx="9079762" cy="9195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localhost\Users\jperry1\Desktop\MJR\MJR%20Videos\Vine%20&amp;%20Branches\04%20I%20Am%20The%20Vine.mp3" TargetMode="External"/><Relationship Id="rId5" Type="http://schemas.openxmlformats.org/officeDocument/2006/relationships/image" Target="../media/image4.png"/><Relationship Id="rId4" Type="http://schemas.microsoft.com/office/2007/relationships/media" Target="file://localhost/Users/jperry1/Desktop/MJR/MJR%20Videos/Vine%20&amp;%20Branches/04%20I%20Am%20The%20Vin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68960"/>
            <a:ext cx="9144000" cy="792089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Make Jesus Real</a:t>
            </a:r>
            <a:b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851920" y="3645024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ym typeface="Symbol" charset="0"/>
              </a:rPr>
              <a:t>M. Hancock</a:t>
            </a:r>
            <a:endParaRPr lang="en-US" dirty="0"/>
          </a:p>
        </p:txBody>
      </p:sp>
      <p:pic>
        <p:nvPicPr>
          <p:cNvPr id="33799" name="04 I Am The Vine.mp3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2390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019582"/>
      </p:ext>
    </p:extLst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7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624" y="1268760"/>
            <a:ext cx="6781800" cy="384651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I see Jesus everywhere,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taking food to the sick,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welcoming others to his home,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being friendly to a newcomer,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and for just a </a:t>
            </a:r>
            <a:r>
              <a:rPr lang="en-US" dirty="0" smtClean="0">
                <a:solidFill>
                  <a:srgbClr val="262626"/>
                </a:solidFill>
              </a:rPr>
              <a:t>minute,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262626"/>
                </a:solidFill>
              </a:rPr>
              <a:t>I </a:t>
            </a:r>
            <a:r>
              <a:rPr lang="en-US" dirty="0">
                <a:solidFill>
                  <a:srgbClr val="262626"/>
                </a:solidFill>
              </a:rPr>
              <a:t>think he</a:t>
            </a:r>
            <a:r>
              <a:rPr lang="ja-JP" altLang="en-US">
                <a:solidFill>
                  <a:srgbClr val="262626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262626"/>
                </a:solidFill>
              </a:rPr>
              <a:t>s someone </a:t>
            </a:r>
            <a:r>
              <a:rPr lang="en-US" dirty="0">
                <a:solidFill>
                  <a:srgbClr val="262626"/>
                </a:solidFill>
              </a:rPr>
              <a:t>I know.</a:t>
            </a:r>
          </a:p>
        </p:txBody>
      </p:sp>
    </p:spTree>
    <p:extLst>
      <p:ext uri="{BB962C8B-B14F-4D97-AF65-F5344CB8AC3E}">
        <p14:creationId xmlns:p14="http://schemas.microsoft.com/office/powerpoint/2010/main" xmlns="" val="2246555676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581128"/>
            <a:ext cx="5976664" cy="1295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95959"/>
                </a:solidFill>
              </a:rPr>
              <a:t>But it</a:t>
            </a:r>
            <a:r>
              <a:rPr lang="en-AU" sz="2800" dirty="0">
                <a:solidFill>
                  <a:srgbClr val="595959"/>
                </a:solidFill>
              </a:rPr>
              <a:t>’</a:t>
            </a:r>
            <a:r>
              <a:rPr lang="en-US" sz="2800" dirty="0">
                <a:solidFill>
                  <a:srgbClr val="595959"/>
                </a:solidFill>
              </a:rPr>
              <a:t>s always Jesus – I can tell by the way he serves.</a:t>
            </a:r>
            <a:endParaRPr lang="en-US" sz="2800" dirty="0">
              <a:solidFill>
                <a:srgbClr val="00990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066800"/>
            <a:ext cx="47371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5121697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475656" y="2514600"/>
            <a:ext cx="6192688" cy="11966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262626"/>
                </a:solidFill>
                <a:latin typeface="Tahoma"/>
                <a:ea typeface="Times New Roman"/>
                <a:cs typeface="Tahoma"/>
              </a:rPr>
              <a:t>Can you see Jesus</a:t>
            </a:r>
          </a:p>
          <a:p>
            <a:pPr algn="ctr"/>
            <a:r>
              <a:rPr lang="en-US" sz="3600" kern="10" dirty="0">
                <a:solidFill>
                  <a:srgbClr val="262626"/>
                </a:solidFill>
                <a:latin typeface="Tahoma"/>
                <a:ea typeface="Times New Roman"/>
                <a:cs typeface="Tahoma"/>
              </a:rPr>
              <a:t>in the people around you?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759075" y="24971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846296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562100"/>
            <a:ext cx="7239000" cy="3733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FontTx/>
              <a:buNone/>
            </a:pPr>
            <a:r>
              <a:rPr lang="ja-JP" altLang="en-US" sz="4000" i="1" dirty="0"/>
              <a:t>“</a:t>
            </a:r>
            <a:r>
              <a:rPr lang="en-US" sz="4000" i="1" dirty="0"/>
              <a:t>I am the vine, and you are the branches.  If you stay joined to me, and I stay joined to you, then you will produce lots of fruit.  But you can</a:t>
            </a:r>
            <a:r>
              <a:rPr lang="ja-JP" altLang="en-US" sz="4000" i="1" dirty="0"/>
              <a:t>’</a:t>
            </a:r>
            <a:r>
              <a:rPr lang="en-US" sz="4000" i="1" dirty="0"/>
              <a:t>t do anything without me.</a:t>
            </a:r>
            <a:r>
              <a:rPr lang="ja-JP" altLang="en-US" sz="4000" i="1" dirty="0"/>
              <a:t>”</a:t>
            </a:r>
            <a:endParaRPr lang="en-US" sz="4000" i="1" dirty="0"/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2800" dirty="0" smtClean="0"/>
              <a:t>John </a:t>
            </a:r>
            <a:r>
              <a:rPr lang="en-US" sz="2800" dirty="0"/>
              <a:t>15:5</a:t>
            </a:r>
          </a:p>
        </p:txBody>
      </p:sp>
    </p:spTree>
    <p:extLst>
      <p:ext uri="{BB962C8B-B14F-4D97-AF65-F5344CB8AC3E}">
        <p14:creationId xmlns:p14="http://schemas.microsoft.com/office/powerpoint/2010/main" xmlns="" val="1446854077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ustralian viney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90364"/>
            <a:ext cx="4800600" cy="538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2553678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262626"/>
                </a:solidFill>
              </a:rPr>
              <a:t>In your baptism, you were joined </a:t>
            </a:r>
            <a:r>
              <a:rPr lang="en-US" sz="2800" i="1" dirty="0" smtClean="0">
                <a:solidFill>
                  <a:srgbClr val="262626"/>
                </a:solidFill>
              </a:rPr>
              <a:t>or</a:t>
            </a:r>
            <a:br>
              <a:rPr lang="en-US" sz="2800" i="1" dirty="0" smtClean="0">
                <a:solidFill>
                  <a:srgbClr val="262626"/>
                </a:solidFill>
              </a:rPr>
            </a:br>
            <a:r>
              <a:rPr lang="en-US" sz="2800" i="1" dirty="0" smtClean="0">
                <a:solidFill>
                  <a:srgbClr val="262626"/>
                </a:solidFill>
              </a:rPr>
              <a:t>grafted </a:t>
            </a:r>
            <a:r>
              <a:rPr lang="en-US" sz="2800" i="1" dirty="0">
                <a:solidFill>
                  <a:srgbClr val="262626"/>
                </a:solidFill>
              </a:rPr>
              <a:t>to Jesus, who is the vine.</a:t>
            </a:r>
          </a:p>
        </p:txBody>
      </p:sp>
      <p:pic>
        <p:nvPicPr>
          <p:cNvPr id="21507" name="Picture 3" descr="Grape vine Holy 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265" y="1628801"/>
            <a:ext cx="679547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4521841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sz="2800" i="1" dirty="0"/>
              <a:t>You have grown as a branch fed by </a:t>
            </a:r>
            <a:r>
              <a:rPr lang="en-US" sz="2800" i="1" dirty="0" smtClean="0"/>
              <a:t>the</a:t>
            </a:r>
            <a:br>
              <a:rPr lang="en-US" sz="2800" i="1" dirty="0" smtClean="0"/>
            </a:br>
            <a:r>
              <a:rPr lang="en-US" sz="2800" i="1" dirty="0" smtClean="0"/>
              <a:t>life-giving </a:t>
            </a:r>
            <a:r>
              <a:rPr lang="en-US" sz="2800" i="1" dirty="0"/>
              <a:t>power of your Lord.</a:t>
            </a:r>
          </a:p>
        </p:txBody>
      </p:sp>
      <p:pic>
        <p:nvPicPr>
          <p:cNvPr id="22531" name="Picture 3" descr="Vineyard Or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146" y="1556793"/>
            <a:ext cx="6670222" cy="43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7475825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836712"/>
            <a:ext cx="4343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i="1" dirty="0">
                <a:solidFill>
                  <a:srgbClr val="262626"/>
                </a:solidFill>
              </a:rPr>
              <a:t>	</a:t>
            </a:r>
            <a:r>
              <a:rPr lang="en-US" sz="3600" i="1" dirty="0">
                <a:solidFill>
                  <a:srgbClr val="262626"/>
                </a:solidFill>
              </a:rPr>
              <a:t>The secret is to stay connected to Jesus, so that you receive his power as you read God</a:t>
            </a:r>
            <a:r>
              <a:rPr lang="ja-JP" altLang="en-US" sz="3600" i="1" dirty="0">
                <a:solidFill>
                  <a:srgbClr val="262626"/>
                </a:solidFill>
                <a:latin typeface="Arial"/>
              </a:rPr>
              <a:t>’</a:t>
            </a:r>
            <a:r>
              <a:rPr lang="en-US" sz="3600" i="1" dirty="0">
                <a:solidFill>
                  <a:srgbClr val="262626"/>
                </a:solidFill>
              </a:rPr>
              <a:t>s Word, and come to the Lord</a:t>
            </a:r>
            <a:r>
              <a:rPr lang="ja-JP" altLang="en-US" sz="3600" i="1" dirty="0">
                <a:solidFill>
                  <a:srgbClr val="262626"/>
                </a:solidFill>
                <a:latin typeface="Arial"/>
              </a:rPr>
              <a:t>’</a:t>
            </a:r>
            <a:r>
              <a:rPr lang="en-US" sz="3600" i="1" dirty="0">
                <a:solidFill>
                  <a:srgbClr val="262626"/>
                </a:solidFill>
              </a:rPr>
              <a:t>s supper.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149600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09601"/>
            <a:ext cx="3412059" cy="52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430114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286000"/>
            <a:ext cx="3276600" cy="36115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i="1" dirty="0">
                <a:solidFill>
                  <a:srgbClr val="262626"/>
                </a:solidFill>
              </a:rPr>
              <a:t>	</a:t>
            </a:r>
            <a:r>
              <a:rPr lang="en-US" sz="3600" i="1" dirty="0">
                <a:solidFill>
                  <a:srgbClr val="262626"/>
                </a:solidFill>
              </a:rPr>
              <a:t>Then you will produce lots of beautiful fruit.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09601"/>
            <a:ext cx="3412059" cy="52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9290719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3" descr="Vineyard Oran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6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457200" y="2971800"/>
            <a:ext cx="8153400" cy="16795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STAY CONNECTED TO JESUS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8610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I am the vine, you are the branches ...</a:t>
            </a:r>
          </a:p>
        </p:txBody>
      </p:sp>
    </p:spTree>
    <p:extLst>
      <p:ext uri="{BB962C8B-B14F-4D97-AF65-F5344CB8AC3E}">
        <p14:creationId xmlns:p14="http://schemas.microsoft.com/office/powerpoint/2010/main" xmlns="" val="3307666001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262626"/>
                </a:solidFill>
              </a:rPr>
              <a:t>Summer Waters, </a:t>
            </a:r>
            <a:br>
              <a:rPr lang="en-US" sz="4000" dirty="0">
                <a:solidFill>
                  <a:srgbClr val="262626"/>
                </a:solidFill>
              </a:rPr>
            </a:br>
            <a:r>
              <a:rPr lang="en-US" sz="4000" dirty="0">
                <a:solidFill>
                  <a:srgbClr val="262626"/>
                </a:solidFill>
              </a:rPr>
              <a:t>aged 11 years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844824"/>
            <a:ext cx="6169496" cy="414813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800" dirty="0">
                <a:solidFill>
                  <a:srgbClr val="262626"/>
                </a:solidFill>
              </a:rPr>
              <a:t>I saw Jesus last week.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rgbClr val="262626"/>
                </a:solidFill>
              </a:rPr>
              <a:t>He was wearing blue jeans and an old shirt.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rgbClr val="262626"/>
                </a:solidFill>
              </a:rPr>
              <a:t>He was up at the church building.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rgbClr val="262626"/>
                </a:solidFill>
              </a:rPr>
              <a:t>He was alone and working hard. 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rgbClr val="262626"/>
                </a:solidFill>
              </a:rPr>
              <a:t>For just a minute, he looked a little like one of our members</a:t>
            </a:r>
          </a:p>
        </p:txBody>
      </p:sp>
    </p:spTree>
    <p:extLst>
      <p:ext uri="{BB962C8B-B14F-4D97-AF65-F5344CB8AC3E}">
        <p14:creationId xmlns:p14="http://schemas.microsoft.com/office/powerpoint/2010/main" xmlns="" val="261533914"/>
      </p:ext>
    </p:extLst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22114"/>
          </a:xfrm>
        </p:spPr>
        <p:txBody>
          <a:bodyPr/>
          <a:lstStyle/>
          <a:p>
            <a:r>
              <a:rPr lang="en-US" dirty="0"/>
              <a:t>Let us pray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412776"/>
            <a:ext cx="6264696" cy="457517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>
                <a:solidFill>
                  <a:srgbClr val="262626"/>
                </a:solidFill>
              </a:rPr>
              <a:t>Lord Jesus, make me aware of what a privilege it is, to be able to bear good fruit for you in my life.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262626"/>
                </a:solidFill>
              </a:rPr>
              <a:t>Help me always to stay connected to you, because I can</a:t>
            </a:r>
            <a:r>
              <a:rPr lang="ja-JP" altLang="en-US" sz="2800" dirty="0">
                <a:solidFill>
                  <a:srgbClr val="262626"/>
                </a:solidFill>
                <a:latin typeface="Arial"/>
              </a:rPr>
              <a:t>’</a:t>
            </a:r>
            <a:r>
              <a:rPr lang="en-US" sz="2800" dirty="0">
                <a:solidFill>
                  <a:srgbClr val="262626"/>
                </a:solidFill>
              </a:rPr>
              <a:t>t do anything that pleases God without you.</a:t>
            </a:r>
          </a:p>
          <a:p>
            <a:pPr>
              <a:buFontTx/>
              <a:buNone/>
            </a:pPr>
            <a:r>
              <a:rPr lang="en-US" sz="2800" dirty="0">
                <a:solidFill>
                  <a:srgbClr val="262626"/>
                </a:solidFill>
              </a:rPr>
              <a:t>We ask this in Your Name, </a:t>
            </a:r>
            <a:endParaRPr lang="en-US" sz="2800" dirty="0" smtClean="0">
              <a:solidFill>
                <a:srgbClr val="262626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262626"/>
                </a:solidFill>
              </a:rPr>
              <a:t>Amen</a:t>
            </a:r>
            <a:r>
              <a:rPr lang="en-US" sz="2800" dirty="0">
                <a:solidFill>
                  <a:srgbClr val="26262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74293162"/>
      </p:ext>
    </p:extLst>
  </p:cSld>
  <p:clrMapOvr>
    <a:masterClrMapping/>
  </p:clrMapOvr>
  <p:transition spd="slow" advClick="0"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797152"/>
            <a:ext cx="5638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595959"/>
                </a:solidFill>
              </a:rPr>
              <a:t>But it was Jesus –</a:t>
            </a:r>
            <a:br>
              <a:rPr lang="en-US" sz="2800" dirty="0">
                <a:solidFill>
                  <a:srgbClr val="595959"/>
                </a:solidFill>
              </a:rPr>
            </a:br>
            <a:r>
              <a:rPr lang="en-US" sz="2800" dirty="0">
                <a:solidFill>
                  <a:srgbClr val="595959"/>
                </a:solidFill>
              </a:rPr>
              <a:t>I could tell by his smile.</a:t>
            </a:r>
          </a:p>
        </p:txBody>
      </p:sp>
      <p:pic>
        <p:nvPicPr>
          <p:cNvPr id="7171" name="Picture 3" descr="stmarys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412776"/>
            <a:ext cx="2304256" cy="30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9890"/>
            <a:ext cx="3888433" cy="29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9953408"/>
      </p:ext>
    </p:extLst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1340768"/>
            <a:ext cx="6858000" cy="42989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I saw Jesus yesterday.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He was at the hospital visiting a friend who was sick.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They prayed together quietly.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For just a minute he looked like Brother Jones.</a:t>
            </a:r>
          </a:p>
        </p:txBody>
      </p:sp>
    </p:spTree>
    <p:extLst>
      <p:ext uri="{BB962C8B-B14F-4D97-AF65-F5344CB8AC3E}">
        <p14:creationId xmlns:p14="http://schemas.microsoft.com/office/powerpoint/2010/main" xmlns="" val="362862952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869160"/>
            <a:ext cx="585594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But it was Jesus – I could tell by the tears in his eyes.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4536504" cy="33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1944216" cy="138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1936750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609143"/>
      </p:ext>
    </p:extLst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941168"/>
            <a:ext cx="585594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But it was Jesus – I could tell by the tears in his eyes.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1944216" cy="12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553877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264" y="685800"/>
            <a:ext cx="19319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206000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03648" y="1556792"/>
            <a:ext cx="6343228" cy="36957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I saw Jesus this morning.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He was in my kitchen making my breakfast and fixing me a special lunch.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262626"/>
                </a:solidFill>
              </a:rPr>
              <a:t>For just a minute he looked like my mum.</a:t>
            </a:r>
          </a:p>
        </p:txBody>
      </p:sp>
    </p:spTree>
    <p:extLst>
      <p:ext uri="{BB962C8B-B14F-4D97-AF65-F5344CB8AC3E}">
        <p14:creationId xmlns:p14="http://schemas.microsoft.com/office/powerpoint/2010/main" xmlns="" val="399155126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653880"/>
            <a:ext cx="5760640" cy="1295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But it was Jesus – I could feel the love from his heart.</a:t>
            </a:r>
          </a:p>
        </p:txBody>
      </p:sp>
      <p:pic>
        <p:nvPicPr>
          <p:cNvPr id="6" name="Picture 5" descr="mom-and-son-cooking_cjfi8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904" y="889000"/>
            <a:ext cx="5538192" cy="36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825783"/>
      </p:ext>
    </p:extLst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4725144"/>
            <a:ext cx="5233392" cy="1295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But it was Jesus – I could feel the love from his heart.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994275" cy="374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9707358"/>
      </p:ext>
    </p:extLst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J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JR Fo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MJR Template.potx</Template>
  <TotalTime>5908</TotalTime>
  <Words>402</Words>
  <Application>Microsoft Office PowerPoint</Application>
  <PresentationFormat>On-screen Show (4:3)</PresentationFormat>
  <Paragraphs>62</Paragraphs>
  <Slides>20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MJR Template</vt:lpstr>
      <vt:lpstr>Make Jesus Real </vt:lpstr>
      <vt:lpstr>Summer Waters,  aged 11 years</vt:lpstr>
      <vt:lpstr>But it was Jesus – I could tell by his smile.</vt:lpstr>
      <vt:lpstr>Slide 4</vt:lpstr>
      <vt:lpstr>But it was Jesus – I could tell by the tears in his eyes.</vt:lpstr>
      <vt:lpstr>But it was Jesus – I could tell by the tears in his eyes.</vt:lpstr>
      <vt:lpstr>Slide 7</vt:lpstr>
      <vt:lpstr>But it was Jesus – I could feel the love from his heart.</vt:lpstr>
      <vt:lpstr>But it was Jesus – I could feel the love from his heart.</vt:lpstr>
      <vt:lpstr>Slide 10</vt:lpstr>
      <vt:lpstr>But it’s always Jesus – I can tell by the way he serves.</vt:lpstr>
      <vt:lpstr>Slide 12</vt:lpstr>
      <vt:lpstr>Slide 13</vt:lpstr>
      <vt:lpstr>Slide 14</vt:lpstr>
      <vt:lpstr>In your baptism, you were joined or grafted to Jesus, who is the vine.</vt:lpstr>
      <vt:lpstr>You have grown as a branch fed by the life-giving power of your Lord.</vt:lpstr>
      <vt:lpstr>Slide 17</vt:lpstr>
      <vt:lpstr>Slide 18</vt:lpstr>
      <vt:lpstr>Slide 19</vt:lpstr>
      <vt:lpstr>Let us pray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alexf</dc:creator>
  <cp:lastModifiedBy>alexf</cp:lastModifiedBy>
  <cp:revision>21</cp:revision>
  <dcterms:created xsi:type="dcterms:W3CDTF">2017-03-27T00:13:20Z</dcterms:created>
  <dcterms:modified xsi:type="dcterms:W3CDTF">2017-06-13T00:29:59Z</dcterms:modified>
</cp:coreProperties>
</file>