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58" r:id="rId5"/>
    <p:sldId id="261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AD4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44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1628800"/>
            <a:ext cx="5486400" cy="804862"/>
          </a:xfrm>
        </p:spPr>
        <p:txBody>
          <a:bodyPr/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Brought to you by …</a:t>
            </a:r>
          </a:p>
        </p:txBody>
      </p:sp>
      <p:pic>
        <p:nvPicPr>
          <p:cNvPr id="2051" name="Picture 3" descr="H:\GENERAL FILES\2. MARKETING\1. BRANDING\Garratt logos\GarrattH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636912"/>
            <a:ext cx="1236394" cy="982836"/>
          </a:xfrm>
          <a:prstGeom prst="rect">
            <a:avLst/>
          </a:prstGeom>
          <a:noFill/>
        </p:spPr>
      </p:pic>
      <p:pic>
        <p:nvPicPr>
          <p:cNvPr id="2052" name="Picture 4" descr="H:\GENERAL FILES\2. MARKETING\2. BOOK CAMPAIGNS\Make Jesus Real\BIG Flyer\Images\CEO_logo_colou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564904"/>
            <a:ext cx="2376264" cy="117331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21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1026" name="Picture 2" descr="H:\GENERAL FILES\2. MARKETING\2. BOOK CAMPAIGNS\Make Jesus Real\Website Resources\PowerPointFooter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496" y="6021288"/>
            <a:ext cx="9079762" cy="91956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 are ALL Leaders!</a:t>
            </a:r>
            <a:endParaRPr lang="en-AU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7-02-08 at 9.00.46 A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1268760"/>
            <a:ext cx="3683827" cy="35681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Scavenger Word Hunt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en-AU" dirty="0" smtClean="0"/>
              <a:t>Exercise One</a:t>
            </a:r>
            <a:br>
              <a:rPr lang="en-AU" dirty="0" smtClean="0"/>
            </a:br>
            <a:endParaRPr lang="en-AU" dirty="0" smtClean="0"/>
          </a:p>
          <a:p>
            <a:pPr marL="571500" lvl="0" indent="-571500">
              <a:buFont typeface="+mj-lt"/>
              <a:buAutoNum type="romanLcPeriod"/>
            </a:pPr>
            <a:r>
              <a:rPr lang="en-AU" dirty="0" smtClean="0"/>
              <a:t>Leadership Virtues/Qualities – Scavenger Hunt around the school - try and find  the 16 qualities in 5 mins – either write them on </a:t>
            </a:r>
            <a:r>
              <a:rPr lang="en-AU" dirty="0" err="1" smtClean="0"/>
              <a:t>iPads</a:t>
            </a:r>
            <a:r>
              <a:rPr lang="en-AU" dirty="0" smtClean="0"/>
              <a:t> or on paper.</a:t>
            </a:r>
            <a:br>
              <a:rPr lang="en-AU" dirty="0" smtClean="0"/>
            </a:br>
            <a:endParaRPr lang="en-AU" dirty="0" smtClean="0"/>
          </a:p>
          <a:p>
            <a:pPr marL="571500" lvl="0" indent="-571500">
              <a:buFont typeface="+mj-lt"/>
              <a:buAutoNum type="romanLcPeriod"/>
            </a:pPr>
            <a:r>
              <a:rPr lang="en-AU" dirty="0" smtClean="0"/>
              <a:t>When you come back we will discuss the meanings of these qualities – see next page for whole list</a:t>
            </a:r>
            <a:br>
              <a:rPr lang="en-AU" dirty="0" smtClean="0"/>
            </a:br>
            <a:endParaRPr lang="en-AU" dirty="0" smtClean="0"/>
          </a:p>
          <a:p>
            <a:pPr marL="571500" lvl="0" indent="-571500">
              <a:buFont typeface="+mj-lt"/>
              <a:buAutoNum type="romanLcPeriod"/>
            </a:pPr>
            <a:r>
              <a:rPr lang="en-AU" dirty="0" smtClean="0"/>
              <a:t>What qualities have been missed? </a:t>
            </a:r>
            <a:br>
              <a:rPr lang="en-AU" dirty="0" smtClean="0"/>
            </a:br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Makes a Great Leader?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71500" indent="-571500">
              <a:buNone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Exercise Two</a:t>
            </a:r>
            <a:b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Using your MJR book, go to the contents page [part 1]  and tick which of these would help you become a GREAT leader.</a:t>
            </a:r>
            <a:b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With a highlighter mark your top FIVE of these.</a:t>
            </a:r>
            <a:b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Now put a box around your number ONE choice and be ready to justify why you chose this. Discuss choices as a class.</a:t>
            </a:r>
            <a:b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71500" indent="-571500">
              <a:buFont typeface="+mj-lt"/>
              <a:buAutoNum type="romanLcPeriod"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 the inside cover (white shiny part) use a white board marker to write your word – maybe with a drawing and then your teacher will photograph it.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2708920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5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LEADERSHIP</a:t>
            </a:r>
            <a:endParaRPr lang="en-AU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 rot="16200000">
            <a:off x="4163955" y="2180862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Right Arrow 5"/>
          <p:cNvSpPr/>
          <p:nvPr/>
        </p:nvSpPr>
        <p:spPr>
          <a:xfrm rot="15300000">
            <a:off x="2733851" y="2134677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" name="Right Arrow 6"/>
          <p:cNvSpPr/>
          <p:nvPr/>
        </p:nvSpPr>
        <p:spPr>
          <a:xfrm rot="17100000">
            <a:off x="5614172" y="2134678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Right Arrow 7"/>
          <p:cNvSpPr/>
          <p:nvPr/>
        </p:nvSpPr>
        <p:spPr>
          <a:xfrm rot="6300000">
            <a:off x="2661844" y="4003242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" name="Right Arrow 8"/>
          <p:cNvSpPr/>
          <p:nvPr/>
        </p:nvSpPr>
        <p:spPr>
          <a:xfrm rot="5400000">
            <a:off x="4163955" y="3909053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0" name="Right Arrow 9"/>
          <p:cNvSpPr/>
          <p:nvPr/>
        </p:nvSpPr>
        <p:spPr>
          <a:xfrm rot="4500000">
            <a:off x="5614172" y="4006886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1" name="Right Arrow 10"/>
          <p:cNvSpPr/>
          <p:nvPr/>
        </p:nvSpPr>
        <p:spPr>
          <a:xfrm rot="10800000">
            <a:off x="1619672" y="3068960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2" name="Right Arrow 11"/>
          <p:cNvSpPr/>
          <p:nvPr/>
        </p:nvSpPr>
        <p:spPr>
          <a:xfrm>
            <a:off x="6516216" y="3068960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3" name="Right Arrow 12"/>
          <p:cNvSpPr/>
          <p:nvPr/>
        </p:nvSpPr>
        <p:spPr>
          <a:xfrm rot="8100000">
            <a:off x="1047019" y="4344512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3851920" y="1484784"/>
            <a:ext cx="1224136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Honesty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36096" y="1484784"/>
            <a:ext cx="2232248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Positive Attitude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39752" y="1484784"/>
            <a:ext cx="1224136" cy="369332"/>
          </a:xfrm>
          <a:prstGeom prst="rect">
            <a:avLst/>
          </a:prstGeom>
          <a:solidFill>
            <a:srgbClr val="D3AD4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Delegate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520" y="2996952"/>
            <a:ext cx="1224136" cy="369332"/>
          </a:xfrm>
          <a:prstGeom prst="rect">
            <a:avLst/>
          </a:prstGeom>
          <a:solidFill>
            <a:srgbClr val="D3AD4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Humour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08304" y="2996952"/>
            <a:ext cx="1512168" cy="369332"/>
          </a:xfrm>
          <a:prstGeom prst="rect">
            <a:avLst/>
          </a:prstGeom>
          <a:solidFill>
            <a:srgbClr val="D3AD4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Confidence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79912" y="4509120"/>
            <a:ext cx="1440160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Creativity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8104" y="4581128"/>
            <a:ext cx="2088232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Communication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688" y="4581128"/>
            <a:ext cx="1728192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Commitment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520" y="4869160"/>
            <a:ext cx="122413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Intuitive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88024" y="548680"/>
            <a:ext cx="2520280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Open Mindedness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39752" y="548680"/>
            <a:ext cx="194421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Empowering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4008" y="5301208"/>
            <a:ext cx="1728192" cy="369332"/>
          </a:xfrm>
          <a:prstGeom prst="rect">
            <a:avLst/>
          </a:prstGeom>
          <a:solidFill>
            <a:srgbClr val="D3AD4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Inspirational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55776" y="5301208"/>
            <a:ext cx="1368152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Initiative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3528" y="1340768"/>
            <a:ext cx="1224136" cy="36933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Patience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 rot="13500000">
            <a:off x="1191036" y="1968249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9" name="Right Arrow 28"/>
          <p:cNvSpPr/>
          <p:nvPr/>
        </p:nvSpPr>
        <p:spPr>
          <a:xfrm rot="5400000">
            <a:off x="5028050" y="4773150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0" name="Right Arrow 29"/>
          <p:cNvSpPr/>
          <p:nvPr/>
        </p:nvSpPr>
        <p:spPr>
          <a:xfrm rot="5400000">
            <a:off x="3299858" y="4773150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1" name="Right Arrow 30"/>
          <p:cNvSpPr/>
          <p:nvPr/>
        </p:nvSpPr>
        <p:spPr>
          <a:xfrm rot="16200000">
            <a:off x="3371868" y="1172749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2" name="Right Arrow 31"/>
          <p:cNvSpPr/>
          <p:nvPr/>
        </p:nvSpPr>
        <p:spPr>
          <a:xfrm rot="16200000">
            <a:off x="4956042" y="1244758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7380312" y="980728"/>
            <a:ext cx="1368152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Motivated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4" name="Right Arrow 33"/>
          <p:cNvSpPr/>
          <p:nvPr/>
        </p:nvSpPr>
        <p:spPr>
          <a:xfrm rot="18000000">
            <a:off x="7841070" y="1631785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5" name="Right Arrow 34"/>
          <p:cNvSpPr/>
          <p:nvPr/>
        </p:nvSpPr>
        <p:spPr>
          <a:xfrm rot="2700000">
            <a:off x="7815771" y="4632545"/>
            <a:ext cx="672075" cy="28803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7" name="TextBox 36"/>
          <p:cNvSpPr txBox="1"/>
          <p:nvPr/>
        </p:nvSpPr>
        <p:spPr>
          <a:xfrm>
            <a:off x="7164288" y="5157192"/>
            <a:ext cx="1656184" cy="369332"/>
          </a:xfrm>
          <a:prstGeom prst="rect">
            <a:avLst/>
          </a:prstGeom>
          <a:solidFill>
            <a:srgbClr val="D3AD4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solidFill>
                  <a:schemeClr val="bg1"/>
                </a:solidFill>
              </a:rPr>
              <a:t>Awareness</a:t>
            </a:r>
            <a:endParaRPr lang="en-A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Where to from here?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3"/>
          </a:xfrm>
        </p:spPr>
        <p:txBody>
          <a:bodyPr>
            <a:normAutofit fontScale="85000" lnSpcReduction="20000"/>
          </a:bodyPr>
          <a:lstStyle/>
          <a:p>
            <a:pPr marL="571500" indent="-571500">
              <a:buNone/>
            </a:pPr>
            <a:r>
              <a:rPr lang="en-US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REMEMBER the following:</a:t>
            </a:r>
            <a:br>
              <a:rPr lang="en-US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en-US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71500" indent="-571500">
              <a:buFont typeface="+mj-lt"/>
              <a:buAutoNum type="arabicPeriod"/>
            </a:pPr>
            <a:r>
              <a:rPr lang="en-US" dirty="0" smtClean="0"/>
              <a:t>All of us have the potential to learn how to be a good leader.</a:t>
            </a:r>
            <a:br>
              <a:rPr lang="en-US" dirty="0" smtClean="0"/>
            </a:br>
            <a:endParaRPr lang="en-US" dirty="0" smtClean="0"/>
          </a:p>
          <a:p>
            <a:pPr marL="571500" indent="-571500">
              <a:buFont typeface="+mj-lt"/>
              <a:buAutoNum type="arabicPeriod"/>
            </a:pPr>
            <a:r>
              <a:rPr lang="en-US" dirty="0" smtClean="0"/>
              <a:t>Model yourself on a leader you aspire to be like in the future</a:t>
            </a:r>
            <a:r>
              <a:rPr lang="en-US" dirty="0" smtClean="0"/>
              <a:t>.</a:t>
            </a:r>
            <a:endParaRPr lang="en-US" dirty="0" smtClean="0"/>
          </a:p>
          <a:p>
            <a:pPr marL="571500" indent="-57150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187624" y="4581128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None/>
            </a:pPr>
            <a:r>
              <a:rPr lang="en-US" sz="2400" dirty="0" smtClean="0"/>
              <a:t>Say the following ten 2 letter words to yourself</a:t>
            </a:r>
            <a:r>
              <a:rPr lang="en-US" dirty="0" smtClean="0"/>
              <a:t>: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979712" y="5076473"/>
            <a:ext cx="5040560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If it is to be, it is up to me.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JR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JR Fon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MJR-Template</Template>
  <TotalTime>79</TotalTime>
  <Words>68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MJR-Template</vt:lpstr>
      <vt:lpstr>We are ALL Leaders!</vt:lpstr>
      <vt:lpstr>Slide 2</vt:lpstr>
      <vt:lpstr>Scavenger Word Hunt</vt:lpstr>
      <vt:lpstr>What Makes a Great Leader?</vt:lpstr>
      <vt:lpstr>Slide 5</vt:lpstr>
      <vt:lpstr>Where to from here?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are ALL  Leaders!</dc:title>
  <dc:creator>alexf</dc:creator>
  <cp:lastModifiedBy>alexf</cp:lastModifiedBy>
  <cp:revision>15</cp:revision>
  <dcterms:created xsi:type="dcterms:W3CDTF">2017-03-27T00:50:57Z</dcterms:created>
  <dcterms:modified xsi:type="dcterms:W3CDTF">2017-03-31T04:22:23Z</dcterms:modified>
</cp:coreProperties>
</file>